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6" r:id="rId2"/>
    <p:sldId id="256" r:id="rId3"/>
    <p:sldId id="257" r:id="rId4"/>
    <p:sldId id="258" r:id="rId5"/>
    <p:sldId id="259" r:id="rId6"/>
    <p:sldId id="260" r:id="rId7"/>
    <p:sldId id="269" r:id="rId8"/>
    <p:sldId id="274" r:id="rId9"/>
    <p:sldId id="27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6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AA7AA-7077-45F9-9D3A-308F7ACA1CEB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E63F10C-6ED3-47D7-9D5E-79CA84C03B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574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AA7AA-7077-45F9-9D3A-308F7ACA1CEB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F10C-6ED3-47D7-9D5E-79CA84C03B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962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AA7AA-7077-45F9-9D3A-308F7ACA1CEB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F10C-6ED3-47D7-9D5E-79CA84C03B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8064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AA7AA-7077-45F9-9D3A-308F7ACA1CEB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F10C-6ED3-47D7-9D5E-79CA84C03B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723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B0AA7AA-7077-45F9-9D3A-308F7ACA1CEB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fr-F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E63F10C-6ED3-47D7-9D5E-79CA84C03B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7187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AA7AA-7077-45F9-9D3A-308F7ACA1CEB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F10C-6ED3-47D7-9D5E-79CA84C03B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93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AA7AA-7077-45F9-9D3A-308F7ACA1CEB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F10C-6ED3-47D7-9D5E-79CA84C03B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618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AA7AA-7077-45F9-9D3A-308F7ACA1CEB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F10C-6ED3-47D7-9D5E-79CA84C03B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73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AA7AA-7077-45F9-9D3A-308F7ACA1CEB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F10C-6ED3-47D7-9D5E-79CA84C03B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068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AA7AA-7077-45F9-9D3A-308F7ACA1CEB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F10C-6ED3-47D7-9D5E-79CA84C03B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667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AA7AA-7077-45F9-9D3A-308F7ACA1CEB}" type="datetimeFigureOut">
              <a:rPr lang="fr-FR" smtClean="0"/>
              <a:t>20/12/2021</a:t>
            </a:fld>
            <a:endParaRPr lang="fr-F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3F10C-6ED3-47D7-9D5E-79CA84C03B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83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B0AA7AA-7077-45F9-9D3A-308F7ACA1CEB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E63F10C-6ED3-47D7-9D5E-79CA84C03B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98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 smtClean="0"/>
              <a:t>Partie sémantique </a:t>
            </a:r>
            <a:endParaRPr lang="fr-FR" dirty="0"/>
          </a:p>
        </p:txBody>
      </p:sp>
      <p:pic>
        <p:nvPicPr>
          <p:cNvPr id="9" name="Image 8" descr="Super Mario - Desciclopé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708" y="871131"/>
            <a:ext cx="1379727" cy="141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1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18208" y="412124"/>
            <a:ext cx="2511381" cy="3734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Ex.l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06062" y="901522"/>
            <a:ext cx="11475076" cy="59564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err="1" smtClean="0">
                <a:solidFill>
                  <a:schemeClr val="tx1"/>
                </a:solidFill>
              </a:rPr>
              <a:t>idf</a:t>
            </a:r>
            <a:r>
              <a:rPr lang="fr-FR" sz="1400" dirty="0" smtClean="0">
                <a:solidFill>
                  <a:schemeClr val="tx1"/>
                </a:solidFill>
              </a:rPr>
              <a:t> [a-z]([a-z]|[0-9])*</a:t>
            </a:r>
          </a:p>
          <a:p>
            <a:r>
              <a:rPr lang="fr-FR" sz="1400" dirty="0" err="1" smtClean="0">
                <a:solidFill>
                  <a:schemeClr val="tx1"/>
                </a:solidFill>
              </a:rPr>
              <a:t>cst</a:t>
            </a:r>
            <a:r>
              <a:rPr lang="fr-FR" sz="1400" dirty="0" smtClean="0">
                <a:solidFill>
                  <a:schemeClr val="tx1"/>
                </a:solidFill>
              </a:rPr>
              <a:t> [1-9][0-9]*|0</a:t>
            </a:r>
          </a:p>
          <a:p>
            <a:endParaRPr lang="fr-FR" sz="1400" dirty="0" smtClean="0">
              <a:solidFill>
                <a:schemeClr val="tx1"/>
              </a:solidFill>
            </a:endParaRPr>
          </a:p>
          <a:p>
            <a:endParaRPr lang="fr-FR" sz="1400" dirty="0" smtClean="0">
              <a:solidFill>
                <a:schemeClr val="tx1"/>
              </a:solidFill>
            </a:endParaRPr>
          </a:p>
          <a:p>
            <a:r>
              <a:rPr lang="fr-FR" sz="1400" dirty="0" smtClean="0">
                <a:solidFill>
                  <a:schemeClr val="tx1"/>
                </a:solidFill>
              </a:rPr>
              <a:t>%%</a:t>
            </a:r>
          </a:p>
          <a:p>
            <a:r>
              <a:rPr lang="fr-FR" sz="1400" dirty="0" err="1" smtClean="0">
                <a:solidFill>
                  <a:schemeClr val="tx1"/>
                </a:solidFill>
              </a:rPr>
              <a:t>begin</a:t>
            </a:r>
            <a:r>
              <a:rPr lang="fr-FR" sz="1400" dirty="0" smtClean="0">
                <a:solidFill>
                  <a:schemeClr val="tx1"/>
                </a:solidFill>
              </a:rPr>
              <a:t> {return </a:t>
            </a:r>
            <a:r>
              <a:rPr lang="fr-FR" sz="1400" dirty="0" err="1" smtClean="0">
                <a:solidFill>
                  <a:schemeClr val="tx1"/>
                </a:solidFill>
              </a:rPr>
              <a:t>mc_begin</a:t>
            </a:r>
            <a:r>
              <a:rPr lang="fr-FR" sz="1400" dirty="0" smtClean="0">
                <a:solidFill>
                  <a:schemeClr val="tx1"/>
                </a:solidFill>
              </a:rPr>
              <a:t>;}</a:t>
            </a:r>
          </a:p>
          <a:p>
            <a:r>
              <a:rPr lang="fr-FR" sz="1400" dirty="0" smtClean="0">
                <a:solidFill>
                  <a:schemeClr val="tx1"/>
                </a:solidFill>
              </a:rPr>
              <a:t>end {return </a:t>
            </a:r>
            <a:r>
              <a:rPr lang="fr-FR" sz="1400" dirty="0" err="1" smtClean="0">
                <a:solidFill>
                  <a:schemeClr val="tx1"/>
                </a:solidFill>
              </a:rPr>
              <a:t>mc_end</a:t>
            </a:r>
            <a:r>
              <a:rPr lang="fr-FR" sz="1400" dirty="0" smtClean="0">
                <a:solidFill>
                  <a:schemeClr val="tx1"/>
                </a:solidFill>
              </a:rPr>
              <a:t>;}</a:t>
            </a:r>
          </a:p>
          <a:p>
            <a:r>
              <a:rPr lang="fr-FR" sz="1400" dirty="0" smtClean="0">
                <a:solidFill>
                  <a:schemeClr val="tx1"/>
                </a:solidFill>
              </a:rPr>
              <a:t>program {return </a:t>
            </a:r>
            <a:r>
              <a:rPr lang="fr-FR" sz="1400" dirty="0" err="1" smtClean="0">
                <a:solidFill>
                  <a:schemeClr val="tx1"/>
                </a:solidFill>
              </a:rPr>
              <a:t>mc_program</a:t>
            </a:r>
            <a:r>
              <a:rPr lang="fr-FR" sz="1400" dirty="0" smtClean="0">
                <a:solidFill>
                  <a:schemeClr val="tx1"/>
                </a:solidFill>
              </a:rPr>
              <a:t>;}</a:t>
            </a:r>
          </a:p>
          <a:p>
            <a:r>
              <a:rPr lang="fr-FR" sz="1400" dirty="0" err="1" smtClean="0">
                <a:solidFill>
                  <a:schemeClr val="tx1"/>
                </a:solidFill>
              </a:rPr>
              <a:t>integer</a:t>
            </a:r>
            <a:r>
              <a:rPr lang="fr-FR" sz="1400" dirty="0" smtClean="0">
                <a:solidFill>
                  <a:schemeClr val="tx1"/>
                </a:solidFill>
              </a:rPr>
              <a:t> {return </a:t>
            </a:r>
            <a:r>
              <a:rPr lang="fr-FR" sz="1400" dirty="0" err="1" smtClean="0">
                <a:solidFill>
                  <a:schemeClr val="tx1"/>
                </a:solidFill>
              </a:rPr>
              <a:t>mc_integer</a:t>
            </a:r>
            <a:r>
              <a:rPr lang="fr-FR" sz="1400" dirty="0" smtClean="0">
                <a:solidFill>
                  <a:schemeClr val="tx1"/>
                </a:solidFill>
              </a:rPr>
              <a:t>;}</a:t>
            </a:r>
          </a:p>
          <a:p>
            <a:r>
              <a:rPr lang="fr-FR" sz="1400" dirty="0" smtClean="0">
                <a:solidFill>
                  <a:schemeClr val="tx1"/>
                </a:solidFill>
              </a:rPr>
              <a:t>real {return </a:t>
            </a:r>
            <a:r>
              <a:rPr lang="fr-FR" sz="1400" dirty="0" err="1" smtClean="0">
                <a:solidFill>
                  <a:schemeClr val="tx1"/>
                </a:solidFill>
              </a:rPr>
              <a:t>mc_real</a:t>
            </a:r>
            <a:r>
              <a:rPr lang="fr-FR" sz="1400" dirty="0" smtClean="0">
                <a:solidFill>
                  <a:schemeClr val="tx1"/>
                </a:solidFill>
              </a:rPr>
              <a:t>;}</a:t>
            </a:r>
          </a:p>
          <a:p>
            <a:endParaRPr lang="fr-FR" sz="1400" dirty="0" smtClean="0">
              <a:solidFill>
                <a:schemeClr val="tx1"/>
              </a:solidFill>
            </a:endParaRPr>
          </a:p>
          <a:p>
            <a:r>
              <a:rPr lang="fr-FR" sz="1400" dirty="0" smtClean="0">
                <a:solidFill>
                  <a:schemeClr val="tx1"/>
                </a:solidFill>
              </a:rPr>
              <a:t>[ \t] ;</a:t>
            </a:r>
          </a:p>
          <a:p>
            <a:r>
              <a:rPr lang="fr-FR" sz="1400" dirty="0" smtClean="0">
                <a:solidFill>
                  <a:schemeClr val="tx1"/>
                </a:solidFill>
              </a:rPr>
              <a:t>\n </a:t>
            </a:r>
            <a:r>
              <a:rPr lang="fr-FR" sz="1400" dirty="0" err="1" smtClean="0">
                <a:solidFill>
                  <a:schemeClr val="tx1"/>
                </a:solidFill>
              </a:rPr>
              <a:t>nb_ligne</a:t>
            </a:r>
            <a:r>
              <a:rPr lang="fr-FR" sz="1400" dirty="0" smtClean="0">
                <a:solidFill>
                  <a:schemeClr val="tx1"/>
                </a:solidFill>
              </a:rPr>
              <a:t>++;</a:t>
            </a:r>
          </a:p>
          <a:p>
            <a:r>
              <a:rPr lang="fr-FR" sz="1400" dirty="0" smtClean="0">
                <a:solidFill>
                  <a:schemeClr val="tx1"/>
                </a:solidFill>
              </a:rPr>
              <a:t>[{}()=,;&lt;&gt;/"] return </a:t>
            </a:r>
            <a:r>
              <a:rPr lang="fr-FR" sz="1400" dirty="0" err="1" smtClean="0">
                <a:solidFill>
                  <a:schemeClr val="tx1"/>
                </a:solidFill>
              </a:rPr>
              <a:t>yytext</a:t>
            </a:r>
            <a:r>
              <a:rPr lang="fr-FR" sz="1400" dirty="0" smtClean="0">
                <a:solidFill>
                  <a:schemeClr val="tx1"/>
                </a:solidFill>
              </a:rPr>
              <a:t>[0];</a:t>
            </a:r>
          </a:p>
          <a:p>
            <a:r>
              <a:rPr lang="fr-FR" sz="1400" dirty="0" smtClean="0">
                <a:solidFill>
                  <a:schemeClr val="tx1"/>
                </a:solidFill>
              </a:rPr>
              <a:t>{</a:t>
            </a:r>
            <a:r>
              <a:rPr lang="fr-FR" sz="1400" dirty="0" err="1" smtClean="0">
                <a:solidFill>
                  <a:schemeClr val="tx1"/>
                </a:solidFill>
              </a:rPr>
              <a:t>cst</a:t>
            </a:r>
            <a:r>
              <a:rPr lang="fr-FR" sz="1400" dirty="0" smtClean="0">
                <a:solidFill>
                  <a:schemeClr val="tx1"/>
                </a:solidFill>
              </a:rPr>
              <a:t>} {return </a:t>
            </a:r>
            <a:r>
              <a:rPr lang="fr-FR" sz="1400" dirty="0" err="1" smtClean="0">
                <a:solidFill>
                  <a:schemeClr val="tx1"/>
                </a:solidFill>
              </a:rPr>
              <a:t>cst</a:t>
            </a:r>
            <a:r>
              <a:rPr lang="fr-FR" sz="1400" dirty="0" smtClean="0">
                <a:solidFill>
                  <a:schemeClr val="tx1"/>
                </a:solidFill>
              </a:rPr>
              <a:t>;}</a:t>
            </a:r>
          </a:p>
          <a:p>
            <a:r>
              <a:rPr lang="fr-FR" sz="1400" dirty="0" smtClean="0">
                <a:solidFill>
                  <a:schemeClr val="tx1"/>
                </a:solidFill>
              </a:rPr>
              <a:t>		</a:t>
            </a:r>
          </a:p>
          <a:p>
            <a:r>
              <a:rPr lang="fr-FR" sz="1400" dirty="0" smtClean="0">
                <a:solidFill>
                  <a:schemeClr val="tx1"/>
                </a:solidFill>
              </a:rPr>
              <a:t>		</a:t>
            </a:r>
          </a:p>
          <a:p>
            <a:r>
              <a:rPr lang="fr-FR" sz="1400" dirty="0" smtClean="0">
                <a:solidFill>
                  <a:schemeClr val="tx1"/>
                </a:solidFill>
              </a:rPr>
              <a:t>{</a:t>
            </a:r>
            <a:r>
              <a:rPr lang="fr-FR" sz="1400" dirty="0" err="1" smtClean="0">
                <a:solidFill>
                  <a:schemeClr val="tx1"/>
                </a:solidFill>
              </a:rPr>
              <a:t>idf</a:t>
            </a:r>
            <a:r>
              <a:rPr lang="fr-FR" sz="1400" dirty="0" smtClean="0">
                <a:solidFill>
                  <a:schemeClr val="tx1"/>
                </a:solidFill>
              </a:rPr>
              <a:t>}  {if (</a:t>
            </a:r>
            <a:r>
              <a:rPr lang="fr-FR" sz="1400" dirty="0" err="1" smtClean="0">
                <a:solidFill>
                  <a:schemeClr val="tx1"/>
                </a:solidFill>
              </a:rPr>
              <a:t>yyleng</a:t>
            </a:r>
            <a:r>
              <a:rPr lang="fr-FR" sz="1400" dirty="0" smtClean="0">
                <a:solidFill>
                  <a:schemeClr val="tx1"/>
                </a:solidFill>
              </a:rPr>
              <a:t>&lt;=10) {return </a:t>
            </a:r>
            <a:r>
              <a:rPr lang="fr-FR" sz="1400" dirty="0" err="1" smtClean="0">
                <a:solidFill>
                  <a:schemeClr val="tx1"/>
                </a:solidFill>
              </a:rPr>
              <a:t>idf</a:t>
            </a:r>
            <a:r>
              <a:rPr lang="fr-FR" sz="1400" dirty="0" smtClean="0">
                <a:solidFill>
                  <a:schemeClr val="tx1"/>
                </a:solidFill>
              </a:rPr>
              <a:t>;}</a:t>
            </a:r>
          </a:p>
          <a:p>
            <a:r>
              <a:rPr lang="fr-FR" sz="1400" dirty="0" smtClean="0">
                <a:solidFill>
                  <a:schemeClr val="tx1"/>
                </a:solidFill>
              </a:rPr>
              <a:t>        </a:t>
            </a:r>
            <a:r>
              <a:rPr lang="fr-FR" sz="1400" dirty="0" err="1" smtClean="0">
                <a:solidFill>
                  <a:schemeClr val="tx1"/>
                </a:solidFill>
              </a:rPr>
              <a:t>else</a:t>
            </a:r>
            <a:r>
              <a:rPr lang="fr-FR" sz="1400" dirty="0" smtClean="0">
                <a:solidFill>
                  <a:schemeClr val="tx1"/>
                </a:solidFill>
              </a:rPr>
              <a:t> </a:t>
            </a:r>
            <a:r>
              <a:rPr lang="fr-FR" sz="1400" dirty="0" err="1" smtClean="0">
                <a:solidFill>
                  <a:schemeClr val="tx1"/>
                </a:solidFill>
              </a:rPr>
              <a:t>printf</a:t>
            </a:r>
            <a:r>
              <a:rPr lang="fr-FR" sz="1400" dirty="0" smtClean="0">
                <a:solidFill>
                  <a:schemeClr val="tx1"/>
                </a:solidFill>
              </a:rPr>
              <a:t>("erreur lexical: IDF trop long ");</a:t>
            </a:r>
          </a:p>
          <a:p>
            <a:r>
              <a:rPr lang="fr-FR" sz="1400" dirty="0" smtClean="0">
                <a:solidFill>
                  <a:schemeClr val="tx1"/>
                </a:solidFill>
              </a:rPr>
              <a:t>        }</a:t>
            </a:r>
          </a:p>
          <a:p>
            <a:r>
              <a:rPr lang="fr-FR" sz="1400" dirty="0" smtClean="0">
                <a:solidFill>
                  <a:schemeClr val="tx1"/>
                </a:solidFill>
              </a:rPr>
              <a:t>. </a:t>
            </a:r>
            <a:r>
              <a:rPr lang="fr-FR" sz="1400" dirty="0" err="1" smtClean="0">
                <a:solidFill>
                  <a:schemeClr val="tx1"/>
                </a:solidFill>
              </a:rPr>
              <a:t>printf</a:t>
            </a:r>
            <a:r>
              <a:rPr lang="fr-FR" sz="1400" dirty="0" smtClean="0">
                <a:solidFill>
                  <a:schemeClr val="tx1"/>
                </a:solidFill>
              </a:rPr>
              <a:t> ("erreur lexical");</a:t>
            </a:r>
          </a:p>
          <a:p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4" name="Image 3" descr="El desván secret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557" y="1857110"/>
            <a:ext cx="3743212" cy="210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018208" y="190747"/>
            <a:ext cx="2511381" cy="3734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Ex.y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60067" y="657230"/>
            <a:ext cx="11475076" cy="60563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fr-FR" sz="1200" dirty="0" smtClean="0">
                <a:solidFill>
                  <a:schemeClr val="tx1"/>
                </a:solidFill>
              </a:rPr>
              <a:t>%{</a:t>
            </a:r>
          </a:p>
          <a:p>
            <a:r>
              <a:rPr lang="fr-FR" sz="1200" dirty="0" err="1" smtClean="0">
                <a:solidFill>
                  <a:schemeClr val="tx1"/>
                </a:solidFill>
              </a:rPr>
              <a:t>int</a:t>
            </a:r>
            <a:r>
              <a:rPr lang="fr-FR" sz="1200" dirty="0" smtClean="0">
                <a:solidFill>
                  <a:schemeClr val="tx1"/>
                </a:solidFill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</a:rPr>
              <a:t>nb_ligne</a:t>
            </a:r>
            <a:r>
              <a:rPr lang="fr-FR" sz="1200" dirty="0" smtClean="0">
                <a:solidFill>
                  <a:schemeClr val="tx1"/>
                </a:solidFill>
              </a:rPr>
              <a:t>=1</a:t>
            </a:r>
            <a:r>
              <a:rPr lang="fr-FR" sz="1200" dirty="0" smtClean="0">
                <a:solidFill>
                  <a:schemeClr val="tx1"/>
                </a:solidFill>
              </a:rPr>
              <a:t>;</a:t>
            </a:r>
          </a:p>
          <a:p>
            <a:r>
              <a:rPr lang="fr-FR" sz="1200" dirty="0" smtClean="0">
                <a:solidFill>
                  <a:schemeClr val="tx1"/>
                </a:solidFill>
              </a:rPr>
              <a:t>#</a:t>
            </a:r>
            <a:r>
              <a:rPr lang="fr-FR" sz="1200" dirty="0" err="1" smtClean="0">
                <a:solidFill>
                  <a:schemeClr val="tx1"/>
                </a:solidFill>
              </a:rPr>
              <a:t>include</a:t>
            </a:r>
            <a:r>
              <a:rPr lang="fr-FR" sz="1200" dirty="0" smtClean="0">
                <a:solidFill>
                  <a:schemeClr val="tx1"/>
                </a:solidFill>
              </a:rPr>
              <a:t>  ‘’</a:t>
            </a:r>
            <a:r>
              <a:rPr lang="fr-FR" sz="1200" dirty="0" err="1" smtClean="0">
                <a:solidFill>
                  <a:schemeClr val="tx1"/>
                </a:solidFill>
              </a:rPr>
              <a:t>rouitine.h</a:t>
            </a:r>
            <a:r>
              <a:rPr lang="fr-FR" sz="1200" dirty="0" smtClean="0">
                <a:solidFill>
                  <a:schemeClr val="tx1"/>
                </a:solidFill>
              </a:rPr>
              <a:t>’’</a:t>
            </a:r>
            <a:endParaRPr lang="fr-FR" sz="1200" dirty="0" smtClean="0">
              <a:solidFill>
                <a:schemeClr val="tx1"/>
              </a:solidFill>
            </a:endParaRPr>
          </a:p>
          <a:p>
            <a:r>
              <a:rPr lang="fr-FR" sz="1200" dirty="0" smtClean="0">
                <a:solidFill>
                  <a:schemeClr val="tx1"/>
                </a:solidFill>
              </a:rPr>
              <a:t>%}</a:t>
            </a:r>
          </a:p>
          <a:p>
            <a:r>
              <a:rPr lang="fr-FR" sz="1200" dirty="0" smtClean="0">
                <a:solidFill>
                  <a:schemeClr val="tx1"/>
                </a:solidFill>
              </a:rPr>
              <a:t>%</a:t>
            </a:r>
            <a:r>
              <a:rPr lang="fr-FR" sz="1200" dirty="0" err="1" smtClean="0">
                <a:solidFill>
                  <a:schemeClr val="tx1"/>
                </a:solidFill>
              </a:rPr>
              <a:t>token</a:t>
            </a:r>
            <a:r>
              <a:rPr lang="fr-FR" sz="1200" dirty="0" smtClean="0">
                <a:solidFill>
                  <a:schemeClr val="tx1"/>
                </a:solidFill>
              </a:rPr>
              <a:t>  </a:t>
            </a:r>
            <a:r>
              <a:rPr lang="fr-FR" sz="1200" dirty="0" err="1" smtClean="0">
                <a:solidFill>
                  <a:schemeClr val="tx1"/>
                </a:solidFill>
              </a:rPr>
              <a:t>idf</a:t>
            </a:r>
            <a:r>
              <a:rPr lang="fr-FR" sz="1200" dirty="0" smtClean="0">
                <a:solidFill>
                  <a:schemeClr val="tx1"/>
                </a:solidFill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</a:rPr>
              <a:t>mc_begin</a:t>
            </a:r>
            <a:r>
              <a:rPr lang="fr-FR" sz="1200" dirty="0" smtClean="0">
                <a:solidFill>
                  <a:schemeClr val="tx1"/>
                </a:solidFill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</a:rPr>
              <a:t>mc_end</a:t>
            </a:r>
            <a:r>
              <a:rPr lang="fr-FR" sz="1200" dirty="0" smtClean="0">
                <a:solidFill>
                  <a:schemeClr val="tx1"/>
                </a:solidFill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</a:rPr>
              <a:t>mc_program</a:t>
            </a:r>
            <a:r>
              <a:rPr lang="fr-FR" sz="1200" dirty="0" smtClean="0">
                <a:solidFill>
                  <a:schemeClr val="tx1"/>
                </a:solidFill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</a:rPr>
              <a:t>mc_integer</a:t>
            </a:r>
            <a:r>
              <a:rPr lang="fr-FR" sz="1200" dirty="0" smtClean="0">
                <a:solidFill>
                  <a:schemeClr val="tx1"/>
                </a:solidFill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</a:rPr>
              <a:t>mc_real</a:t>
            </a:r>
            <a:r>
              <a:rPr lang="fr-FR" sz="1200" dirty="0" smtClean="0">
                <a:solidFill>
                  <a:schemeClr val="tx1"/>
                </a:solidFill>
              </a:rPr>
              <a:t>  </a:t>
            </a:r>
            <a:r>
              <a:rPr lang="fr-FR" sz="1200" dirty="0" err="1" smtClean="0">
                <a:solidFill>
                  <a:schemeClr val="tx1"/>
                </a:solidFill>
              </a:rPr>
              <a:t>cst</a:t>
            </a:r>
            <a:endParaRPr lang="fr-FR" sz="1200" dirty="0" smtClean="0">
              <a:solidFill>
                <a:schemeClr val="tx1"/>
              </a:solidFill>
            </a:endParaRPr>
          </a:p>
          <a:p>
            <a:endParaRPr lang="fr-FR" sz="1200" dirty="0" smtClean="0">
              <a:solidFill>
                <a:schemeClr val="tx1"/>
              </a:solidFill>
            </a:endParaRPr>
          </a:p>
          <a:p>
            <a:r>
              <a:rPr lang="fr-FR" sz="1200" dirty="0" smtClean="0">
                <a:solidFill>
                  <a:schemeClr val="tx1"/>
                </a:solidFill>
              </a:rPr>
              <a:t>%%</a:t>
            </a:r>
          </a:p>
          <a:p>
            <a:endParaRPr lang="fr-FR" sz="1200" dirty="0" smtClean="0">
              <a:solidFill>
                <a:schemeClr val="tx1"/>
              </a:solidFill>
            </a:endParaRPr>
          </a:p>
          <a:p>
            <a:r>
              <a:rPr lang="fr-FR" sz="1200" dirty="0" smtClean="0">
                <a:solidFill>
                  <a:schemeClr val="tx1"/>
                </a:solidFill>
              </a:rPr>
              <a:t>S: </a:t>
            </a:r>
            <a:r>
              <a:rPr lang="fr-FR" sz="1200" dirty="0" err="1" smtClean="0">
                <a:solidFill>
                  <a:schemeClr val="tx1"/>
                </a:solidFill>
              </a:rPr>
              <a:t>entete</a:t>
            </a:r>
            <a:r>
              <a:rPr lang="fr-FR" sz="1200" dirty="0" smtClean="0">
                <a:solidFill>
                  <a:schemeClr val="tx1"/>
                </a:solidFill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</a:rPr>
              <a:t>declaration</a:t>
            </a:r>
            <a:r>
              <a:rPr lang="fr-FR" sz="1200" dirty="0" smtClean="0">
                <a:solidFill>
                  <a:schemeClr val="tx1"/>
                </a:solidFill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</a:rPr>
              <a:t>mc_begin</a:t>
            </a:r>
            <a:r>
              <a:rPr lang="fr-FR" sz="1200" dirty="0" smtClean="0">
                <a:solidFill>
                  <a:schemeClr val="tx1"/>
                </a:solidFill>
              </a:rPr>
              <a:t> corps </a:t>
            </a:r>
            <a:r>
              <a:rPr lang="fr-FR" sz="1200" dirty="0" err="1" smtClean="0">
                <a:solidFill>
                  <a:schemeClr val="tx1"/>
                </a:solidFill>
              </a:rPr>
              <a:t>mc_end</a:t>
            </a:r>
            <a:r>
              <a:rPr lang="fr-FR" sz="1200" dirty="0" smtClean="0">
                <a:solidFill>
                  <a:schemeClr val="tx1"/>
                </a:solidFill>
              </a:rPr>
              <a:t> { </a:t>
            </a:r>
            <a:r>
              <a:rPr lang="fr-FR" sz="1200" dirty="0" err="1" smtClean="0">
                <a:solidFill>
                  <a:schemeClr val="tx1"/>
                </a:solidFill>
              </a:rPr>
              <a:t>printf</a:t>
            </a:r>
            <a:r>
              <a:rPr lang="fr-FR" sz="1200" dirty="0" smtClean="0">
                <a:solidFill>
                  <a:schemeClr val="tx1"/>
                </a:solidFill>
              </a:rPr>
              <a:t> ("programme syntaxiquement juste"); YYACCEPT;}</a:t>
            </a:r>
          </a:p>
          <a:p>
            <a:r>
              <a:rPr lang="fr-FR" sz="1200" dirty="0" smtClean="0">
                <a:solidFill>
                  <a:schemeClr val="tx1"/>
                </a:solidFill>
              </a:rPr>
              <a:t>;</a:t>
            </a:r>
          </a:p>
          <a:p>
            <a:endParaRPr lang="fr-FR" sz="1200" dirty="0" smtClean="0">
              <a:solidFill>
                <a:schemeClr val="tx1"/>
              </a:solidFill>
            </a:endParaRPr>
          </a:p>
          <a:p>
            <a:r>
              <a:rPr lang="fr-FR" sz="1200" dirty="0" err="1" smtClean="0">
                <a:solidFill>
                  <a:schemeClr val="tx1"/>
                </a:solidFill>
              </a:rPr>
              <a:t>entete</a:t>
            </a:r>
            <a:r>
              <a:rPr lang="fr-FR" sz="1200" dirty="0" smtClean="0">
                <a:solidFill>
                  <a:schemeClr val="tx1"/>
                </a:solidFill>
              </a:rPr>
              <a:t>: </a:t>
            </a:r>
            <a:r>
              <a:rPr lang="fr-FR" sz="1200" dirty="0" err="1" smtClean="0">
                <a:solidFill>
                  <a:schemeClr val="tx1"/>
                </a:solidFill>
              </a:rPr>
              <a:t>mc_program</a:t>
            </a:r>
            <a:r>
              <a:rPr lang="fr-FR" sz="1200" dirty="0" smtClean="0">
                <a:solidFill>
                  <a:schemeClr val="tx1"/>
                </a:solidFill>
              </a:rPr>
              <a:t>  </a:t>
            </a:r>
            <a:r>
              <a:rPr lang="fr-FR" sz="1200" dirty="0" err="1" smtClean="0">
                <a:solidFill>
                  <a:schemeClr val="tx1"/>
                </a:solidFill>
              </a:rPr>
              <a:t>idf</a:t>
            </a:r>
            <a:endParaRPr lang="fr-FR" sz="1200" dirty="0" smtClean="0">
              <a:solidFill>
                <a:schemeClr val="tx1"/>
              </a:solidFill>
            </a:endParaRPr>
          </a:p>
          <a:p>
            <a:r>
              <a:rPr lang="fr-FR" sz="1200" dirty="0" smtClean="0">
                <a:solidFill>
                  <a:schemeClr val="tx1"/>
                </a:solidFill>
              </a:rPr>
              <a:t>;</a:t>
            </a:r>
          </a:p>
          <a:p>
            <a:endParaRPr lang="fr-FR" sz="1200" dirty="0" smtClean="0">
              <a:solidFill>
                <a:schemeClr val="tx1"/>
              </a:solidFill>
            </a:endParaRPr>
          </a:p>
          <a:p>
            <a:r>
              <a:rPr lang="fr-FR" sz="1200" dirty="0" err="1" smtClean="0">
                <a:solidFill>
                  <a:schemeClr val="tx1"/>
                </a:solidFill>
              </a:rPr>
              <a:t>declaration</a:t>
            </a:r>
            <a:r>
              <a:rPr lang="fr-FR" sz="1200" dirty="0" smtClean="0">
                <a:solidFill>
                  <a:schemeClr val="tx1"/>
                </a:solidFill>
              </a:rPr>
              <a:t>: type </a:t>
            </a:r>
            <a:r>
              <a:rPr lang="fr-FR" sz="1200" dirty="0" err="1" smtClean="0">
                <a:solidFill>
                  <a:schemeClr val="tx1"/>
                </a:solidFill>
              </a:rPr>
              <a:t>listeparam</a:t>
            </a:r>
            <a:r>
              <a:rPr lang="fr-FR" sz="1200" dirty="0" smtClean="0">
                <a:solidFill>
                  <a:schemeClr val="tx1"/>
                </a:solidFill>
              </a:rPr>
              <a:t> ';' </a:t>
            </a:r>
            <a:r>
              <a:rPr lang="fr-FR" sz="1200" dirty="0" err="1" smtClean="0">
                <a:solidFill>
                  <a:schemeClr val="tx1"/>
                </a:solidFill>
              </a:rPr>
              <a:t>declaration</a:t>
            </a:r>
            <a:r>
              <a:rPr lang="fr-FR" sz="1200" dirty="0" smtClean="0">
                <a:solidFill>
                  <a:schemeClr val="tx1"/>
                </a:solidFill>
              </a:rPr>
              <a:t> | type </a:t>
            </a:r>
            <a:r>
              <a:rPr lang="fr-FR" sz="1200" dirty="0" err="1" smtClean="0">
                <a:solidFill>
                  <a:schemeClr val="tx1"/>
                </a:solidFill>
              </a:rPr>
              <a:t>listeparam</a:t>
            </a:r>
            <a:r>
              <a:rPr lang="fr-FR" sz="1200" dirty="0" smtClean="0">
                <a:solidFill>
                  <a:schemeClr val="tx1"/>
                </a:solidFill>
              </a:rPr>
              <a:t> ';'</a:t>
            </a:r>
          </a:p>
          <a:p>
            <a:r>
              <a:rPr lang="fr-FR" sz="1200" dirty="0" smtClean="0">
                <a:solidFill>
                  <a:schemeClr val="tx1"/>
                </a:solidFill>
              </a:rPr>
              <a:t>;</a:t>
            </a:r>
          </a:p>
          <a:p>
            <a:endParaRPr lang="fr-FR" sz="1200" dirty="0" smtClean="0">
              <a:solidFill>
                <a:schemeClr val="tx1"/>
              </a:solidFill>
            </a:endParaRPr>
          </a:p>
          <a:p>
            <a:r>
              <a:rPr lang="fr-FR" sz="1200" dirty="0" err="1" smtClean="0">
                <a:solidFill>
                  <a:schemeClr val="tx1"/>
                </a:solidFill>
              </a:rPr>
              <a:t>listeparam</a:t>
            </a:r>
            <a:r>
              <a:rPr lang="fr-FR" sz="1200" dirty="0" smtClean="0">
                <a:solidFill>
                  <a:schemeClr val="tx1"/>
                </a:solidFill>
              </a:rPr>
              <a:t>: </a:t>
            </a:r>
            <a:r>
              <a:rPr lang="fr-FR" sz="1200" dirty="0" err="1" smtClean="0">
                <a:solidFill>
                  <a:schemeClr val="tx1"/>
                </a:solidFill>
              </a:rPr>
              <a:t>listeparam</a:t>
            </a:r>
            <a:r>
              <a:rPr lang="fr-FR" sz="1200" dirty="0" smtClean="0">
                <a:solidFill>
                  <a:schemeClr val="tx1"/>
                </a:solidFill>
              </a:rPr>
              <a:t> ',' </a:t>
            </a:r>
            <a:r>
              <a:rPr lang="fr-FR" sz="1200" dirty="0" err="1" smtClean="0">
                <a:solidFill>
                  <a:schemeClr val="tx1"/>
                </a:solidFill>
              </a:rPr>
              <a:t>idf</a:t>
            </a:r>
            <a:r>
              <a:rPr lang="fr-FR" sz="1200" dirty="0" smtClean="0">
                <a:solidFill>
                  <a:schemeClr val="tx1"/>
                </a:solidFill>
              </a:rPr>
              <a:t> | </a:t>
            </a:r>
            <a:r>
              <a:rPr lang="fr-FR" sz="1200" dirty="0" err="1" smtClean="0">
                <a:solidFill>
                  <a:schemeClr val="tx1"/>
                </a:solidFill>
              </a:rPr>
              <a:t>idf</a:t>
            </a:r>
            <a:r>
              <a:rPr lang="fr-FR" sz="1200" dirty="0" smtClean="0">
                <a:solidFill>
                  <a:schemeClr val="tx1"/>
                </a:solidFill>
              </a:rPr>
              <a:t>;</a:t>
            </a:r>
          </a:p>
          <a:p>
            <a:endParaRPr lang="fr-FR" sz="1200" dirty="0" smtClean="0">
              <a:solidFill>
                <a:schemeClr val="tx1"/>
              </a:solidFill>
            </a:endParaRPr>
          </a:p>
          <a:p>
            <a:r>
              <a:rPr lang="fr-FR" sz="1200" dirty="0" smtClean="0">
                <a:solidFill>
                  <a:schemeClr val="tx1"/>
                </a:solidFill>
              </a:rPr>
              <a:t>type: </a:t>
            </a:r>
            <a:r>
              <a:rPr lang="fr-FR" sz="1200" dirty="0" err="1" smtClean="0">
                <a:solidFill>
                  <a:schemeClr val="tx1"/>
                </a:solidFill>
              </a:rPr>
              <a:t>mc_integer</a:t>
            </a:r>
            <a:r>
              <a:rPr lang="fr-FR" sz="1200" dirty="0" smtClean="0">
                <a:solidFill>
                  <a:schemeClr val="tx1"/>
                </a:solidFill>
              </a:rPr>
              <a:t> | </a:t>
            </a:r>
            <a:r>
              <a:rPr lang="fr-FR" sz="1200" dirty="0" err="1" smtClean="0">
                <a:solidFill>
                  <a:schemeClr val="tx1"/>
                </a:solidFill>
              </a:rPr>
              <a:t>mc_real</a:t>
            </a:r>
            <a:endParaRPr lang="fr-FR" sz="1200" dirty="0" smtClean="0">
              <a:solidFill>
                <a:schemeClr val="tx1"/>
              </a:solidFill>
            </a:endParaRPr>
          </a:p>
          <a:p>
            <a:r>
              <a:rPr lang="fr-FR" sz="1200" dirty="0" smtClean="0">
                <a:solidFill>
                  <a:schemeClr val="tx1"/>
                </a:solidFill>
              </a:rPr>
              <a:t>;</a:t>
            </a:r>
          </a:p>
          <a:p>
            <a:endParaRPr lang="fr-FR" sz="1200" dirty="0" smtClean="0">
              <a:solidFill>
                <a:schemeClr val="tx1"/>
              </a:solidFill>
            </a:endParaRPr>
          </a:p>
          <a:p>
            <a:r>
              <a:rPr lang="fr-FR" sz="1200" dirty="0" smtClean="0">
                <a:solidFill>
                  <a:schemeClr val="tx1"/>
                </a:solidFill>
              </a:rPr>
              <a:t>corps: corps </a:t>
            </a:r>
            <a:r>
              <a:rPr lang="fr-FR" sz="1200" dirty="0" err="1" smtClean="0">
                <a:solidFill>
                  <a:schemeClr val="tx1"/>
                </a:solidFill>
              </a:rPr>
              <a:t>inst</a:t>
            </a:r>
            <a:r>
              <a:rPr lang="fr-FR" sz="1200" dirty="0" smtClean="0">
                <a:solidFill>
                  <a:schemeClr val="tx1"/>
                </a:solidFill>
              </a:rPr>
              <a:t> | </a:t>
            </a:r>
            <a:r>
              <a:rPr lang="fr-FR" sz="1200" dirty="0" err="1" smtClean="0">
                <a:solidFill>
                  <a:schemeClr val="tx1"/>
                </a:solidFill>
              </a:rPr>
              <a:t>inst</a:t>
            </a:r>
            <a:endParaRPr lang="fr-FR" sz="1200" dirty="0" smtClean="0">
              <a:solidFill>
                <a:schemeClr val="tx1"/>
              </a:solidFill>
            </a:endParaRPr>
          </a:p>
          <a:p>
            <a:r>
              <a:rPr lang="fr-FR" sz="1200" dirty="0" smtClean="0">
                <a:solidFill>
                  <a:schemeClr val="tx1"/>
                </a:solidFill>
              </a:rPr>
              <a:t>;</a:t>
            </a:r>
          </a:p>
          <a:p>
            <a:endParaRPr lang="fr-FR" sz="1200" dirty="0" smtClean="0">
              <a:solidFill>
                <a:schemeClr val="tx1"/>
              </a:solidFill>
            </a:endParaRPr>
          </a:p>
          <a:p>
            <a:r>
              <a:rPr lang="fr-FR" sz="1200" dirty="0" err="1" smtClean="0">
                <a:solidFill>
                  <a:schemeClr val="tx1"/>
                </a:solidFill>
              </a:rPr>
              <a:t>inst</a:t>
            </a:r>
            <a:r>
              <a:rPr lang="fr-FR" sz="1200" dirty="0" smtClean="0">
                <a:solidFill>
                  <a:schemeClr val="tx1"/>
                </a:solidFill>
              </a:rPr>
              <a:t> : </a:t>
            </a:r>
            <a:r>
              <a:rPr lang="fr-FR" sz="1200" dirty="0" err="1" smtClean="0">
                <a:solidFill>
                  <a:schemeClr val="tx1"/>
                </a:solidFill>
              </a:rPr>
              <a:t>instaff</a:t>
            </a:r>
            <a:r>
              <a:rPr lang="fr-FR" sz="1200" dirty="0" smtClean="0">
                <a:solidFill>
                  <a:schemeClr val="tx1"/>
                </a:solidFill>
              </a:rPr>
              <a:t>| </a:t>
            </a:r>
            <a:r>
              <a:rPr lang="fr-FR" sz="1200" dirty="0" err="1" smtClean="0">
                <a:solidFill>
                  <a:schemeClr val="tx1"/>
                </a:solidFill>
              </a:rPr>
              <a:t>instdiv</a:t>
            </a:r>
            <a:endParaRPr lang="fr-FR" sz="1200" dirty="0" smtClean="0">
              <a:solidFill>
                <a:schemeClr val="tx1"/>
              </a:solidFill>
            </a:endParaRPr>
          </a:p>
          <a:p>
            <a:r>
              <a:rPr lang="fr-FR" sz="1200" dirty="0" smtClean="0">
                <a:solidFill>
                  <a:schemeClr val="tx1"/>
                </a:solidFill>
              </a:rPr>
              <a:t>;</a:t>
            </a:r>
          </a:p>
          <a:p>
            <a:endParaRPr lang="fr-FR" sz="1200" dirty="0" smtClean="0">
              <a:solidFill>
                <a:schemeClr val="tx1"/>
              </a:solidFill>
            </a:endParaRPr>
          </a:p>
          <a:p>
            <a:r>
              <a:rPr lang="fr-FR" sz="1200" dirty="0" err="1" smtClean="0">
                <a:solidFill>
                  <a:schemeClr val="tx1"/>
                </a:solidFill>
              </a:rPr>
              <a:t>instaff</a:t>
            </a:r>
            <a:r>
              <a:rPr lang="fr-FR" sz="1200" dirty="0" smtClean="0">
                <a:solidFill>
                  <a:schemeClr val="tx1"/>
                </a:solidFill>
              </a:rPr>
              <a:t>: </a:t>
            </a:r>
            <a:r>
              <a:rPr lang="fr-FR" sz="1200" dirty="0" err="1" smtClean="0">
                <a:solidFill>
                  <a:schemeClr val="tx1"/>
                </a:solidFill>
              </a:rPr>
              <a:t>idf</a:t>
            </a:r>
            <a:r>
              <a:rPr lang="fr-FR" sz="1200" dirty="0" smtClean="0">
                <a:solidFill>
                  <a:schemeClr val="tx1"/>
                </a:solidFill>
              </a:rPr>
              <a:t> '=' </a:t>
            </a:r>
            <a:r>
              <a:rPr lang="fr-FR" sz="1200" dirty="0" err="1" smtClean="0">
                <a:solidFill>
                  <a:schemeClr val="tx1"/>
                </a:solidFill>
              </a:rPr>
              <a:t>idf</a:t>
            </a:r>
            <a:r>
              <a:rPr lang="fr-FR" sz="1200" dirty="0" smtClean="0">
                <a:solidFill>
                  <a:schemeClr val="tx1"/>
                </a:solidFill>
              </a:rPr>
              <a:t> ';'</a:t>
            </a:r>
          </a:p>
          <a:p>
            <a:r>
              <a:rPr lang="fr-FR" sz="1200" dirty="0" smtClean="0">
                <a:solidFill>
                  <a:schemeClr val="tx1"/>
                </a:solidFill>
              </a:rPr>
              <a:t>       | </a:t>
            </a:r>
            <a:r>
              <a:rPr lang="fr-FR" sz="1200" dirty="0" err="1" smtClean="0">
                <a:solidFill>
                  <a:schemeClr val="tx1"/>
                </a:solidFill>
              </a:rPr>
              <a:t>idf</a:t>
            </a:r>
            <a:r>
              <a:rPr lang="fr-FR" sz="1200" dirty="0" smtClean="0">
                <a:solidFill>
                  <a:schemeClr val="tx1"/>
                </a:solidFill>
              </a:rPr>
              <a:t> '=' </a:t>
            </a:r>
            <a:r>
              <a:rPr lang="fr-FR" sz="1200" dirty="0" err="1" smtClean="0">
                <a:solidFill>
                  <a:schemeClr val="tx1"/>
                </a:solidFill>
              </a:rPr>
              <a:t>cst</a:t>
            </a:r>
            <a:r>
              <a:rPr lang="fr-FR" sz="1200" dirty="0" smtClean="0">
                <a:solidFill>
                  <a:schemeClr val="tx1"/>
                </a:solidFill>
              </a:rPr>
              <a:t>	   	   </a:t>
            </a:r>
          </a:p>
          <a:p>
            <a:r>
              <a:rPr lang="fr-FR" sz="1200" dirty="0" smtClean="0">
                <a:solidFill>
                  <a:schemeClr val="tx1"/>
                </a:solidFill>
              </a:rPr>
              <a:t>	</a:t>
            </a:r>
          </a:p>
          <a:p>
            <a:r>
              <a:rPr lang="fr-FR" sz="1200" dirty="0" smtClean="0">
                <a:solidFill>
                  <a:schemeClr val="tx1"/>
                </a:solidFill>
              </a:rPr>
              <a:t>;</a:t>
            </a:r>
          </a:p>
          <a:p>
            <a:endParaRPr lang="fr-FR" sz="1200" dirty="0" smtClean="0">
              <a:solidFill>
                <a:schemeClr val="tx1"/>
              </a:solidFill>
            </a:endParaRPr>
          </a:p>
          <a:p>
            <a:r>
              <a:rPr lang="fr-FR" sz="1200" dirty="0" err="1" smtClean="0">
                <a:solidFill>
                  <a:schemeClr val="tx1"/>
                </a:solidFill>
              </a:rPr>
              <a:t>instdiv</a:t>
            </a:r>
            <a:r>
              <a:rPr lang="fr-FR" sz="1200" dirty="0" smtClean="0">
                <a:solidFill>
                  <a:schemeClr val="tx1"/>
                </a:solidFill>
              </a:rPr>
              <a:t>: </a:t>
            </a:r>
            <a:r>
              <a:rPr lang="fr-FR" sz="1200" dirty="0" err="1" smtClean="0">
                <a:solidFill>
                  <a:schemeClr val="tx1"/>
                </a:solidFill>
              </a:rPr>
              <a:t>idf</a:t>
            </a:r>
            <a:r>
              <a:rPr lang="fr-FR" sz="1200" dirty="0" smtClean="0">
                <a:solidFill>
                  <a:schemeClr val="tx1"/>
                </a:solidFill>
              </a:rPr>
              <a:t> '=' </a:t>
            </a:r>
            <a:r>
              <a:rPr lang="fr-FR" sz="1200" dirty="0" err="1" smtClean="0">
                <a:solidFill>
                  <a:schemeClr val="tx1"/>
                </a:solidFill>
              </a:rPr>
              <a:t>idf</a:t>
            </a:r>
            <a:r>
              <a:rPr lang="fr-FR" sz="1200" dirty="0" smtClean="0">
                <a:solidFill>
                  <a:schemeClr val="tx1"/>
                </a:solidFill>
              </a:rPr>
              <a:t> '/' </a:t>
            </a:r>
            <a:r>
              <a:rPr lang="fr-FR" sz="1200" dirty="0" err="1" smtClean="0">
                <a:solidFill>
                  <a:schemeClr val="tx1"/>
                </a:solidFill>
              </a:rPr>
              <a:t>idf</a:t>
            </a:r>
            <a:r>
              <a:rPr lang="fr-FR" sz="1200" dirty="0" smtClean="0">
                <a:solidFill>
                  <a:schemeClr val="tx1"/>
                </a:solidFill>
              </a:rPr>
              <a:t> ';'</a:t>
            </a:r>
          </a:p>
          <a:p>
            <a:r>
              <a:rPr lang="fr-FR" sz="1200" dirty="0" smtClean="0">
                <a:solidFill>
                  <a:schemeClr val="tx1"/>
                </a:solidFill>
              </a:rPr>
              <a:t>       | </a:t>
            </a:r>
            <a:r>
              <a:rPr lang="fr-FR" sz="1200" dirty="0" err="1" smtClean="0">
                <a:solidFill>
                  <a:schemeClr val="tx1"/>
                </a:solidFill>
              </a:rPr>
              <a:t>idf</a:t>
            </a:r>
            <a:r>
              <a:rPr lang="fr-FR" sz="1200" dirty="0" smtClean="0">
                <a:solidFill>
                  <a:schemeClr val="tx1"/>
                </a:solidFill>
              </a:rPr>
              <a:t> '=' </a:t>
            </a:r>
            <a:r>
              <a:rPr lang="fr-FR" sz="1200" dirty="0" err="1" smtClean="0">
                <a:solidFill>
                  <a:schemeClr val="tx1"/>
                </a:solidFill>
              </a:rPr>
              <a:t>idf</a:t>
            </a:r>
            <a:r>
              <a:rPr lang="fr-FR" sz="1200" dirty="0" smtClean="0">
                <a:solidFill>
                  <a:schemeClr val="tx1"/>
                </a:solidFill>
              </a:rPr>
              <a:t> '/' </a:t>
            </a:r>
            <a:r>
              <a:rPr lang="fr-FR" sz="1200" dirty="0" err="1" smtClean="0">
                <a:solidFill>
                  <a:schemeClr val="tx1"/>
                </a:solidFill>
              </a:rPr>
              <a:t>cst</a:t>
            </a:r>
            <a:endParaRPr lang="fr-FR" sz="1200" dirty="0" smtClean="0">
              <a:solidFill>
                <a:schemeClr val="tx1"/>
              </a:solidFill>
            </a:endParaRPr>
          </a:p>
          <a:p>
            <a:r>
              <a:rPr lang="fr-FR" sz="1200" dirty="0" smtClean="0">
                <a:solidFill>
                  <a:schemeClr val="tx1"/>
                </a:solidFill>
              </a:rPr>
              <a:t>								// à vous de continuez les deux autres cas </a:t>
            </a:r>
            <a:r>
              <a:rPr lang="fr-FR" sz="1200" dirty="0" err="1" smtClean="0">
                <a:solidFill>
                  <a:schemeClr val="tx1"/>
                </a:solidFill>
              </a:rPr>
              <a:t>cst</a:t>
            </a:r>
            <a:r>
              <a:rPr lang="fr-FR" sz="1200" dirty="0" smtClean="0">
                <a:solidFill>
                  <a:schemeClr val="tx1"/>
                </a:solidFill>
              </a:rPr>
              <a:t>/</a:t>
            </a:r>
            <a:r>
              <a:rPr lang="fr-FR" sz="1200" dirty="0" err="1" smtClean="0">
                <a:solidFill>
                  <a:schemeClr val="tx1"/>
                </a:solidFill>
              </a:rPr>
              <a:t>cst</a:t>
            </a:r>
            <a:r>
              <a:rPr lang="fr-FR" sz="1200" dirty="0" smtClean="0">
                <a:solidFill>
                  <a:schemeClr val="tx1"/>
                </a:solidFill>
              </a:rPr>
              <a:t> et </a:t>
            </a:r>
            <a:r>
              <a:rPr lang="fr-FR" sz="1200" dirty="0" err="1" smtClean="0">
                <a:solidFill>
                  <a:schemeClr val="tx1"/>
                </a:solidFill>
              </a:rPr>
              <a:t>cst</a:t>
            </a:r>
            <a:r>
              <a:rPr lang="fr-FR" sz="1200" dirty="0" smtClean="0">
                <a:solidFill>
                  <a:schemeClr val="tx1"/>
                </a:solidFill>
              </a:rPr>
              <a:t>/</a:t>
            </a:r>
            <a:r>
              <a:rPr lang="fr-FR" sz="1200" dirty="0" err="1" smtClean="0">
                <a:solidFill>
                  <a:schemeClr val="tx1"/>
                </a:solidFill>
              </a:rPr>
              <a:t>idf</a:t>
            </a:r>
            <a:endParaRPr lang="fr-FR" sz="1200" dirty="0" smtClean="0">
              <a:solidFill>
                <a:schemeClr val="tx1"/>
              </a:solidFill>
            </a:endParaRPr>
          </a:p>
          <a:p>
            <a:r>
              <a:rPr lang="fr-FR" sz="1200" dirty="0" smtClean="0">
                <a:solidFill>
                  <a:schemeClr val="tx1"/>
                </a:solidFill>
              </a:rPr>
              <a:t>;</a:t>
            </a:r>
          </a:p>
          <a:p>
            <a:endParaRPr lang="fr-FR" sz="1200" dirty="0" smtClean="0">
              <a:solidFill>
                <a:schemeClr val="tx1"/>
              </a:solidFill>
            </a:endParaRPr>
          </a:p>
          <a:p>
            <a:endParaRPr lang="fr-FR" sz="1200" dirty="0" smtClean="0">
              <a:solidFill>
                <a:schemeClr val="tx1"/>
              </a:solidFill>
            </a:endParaRPr>
          </a:p>
          <a:p>
            <a:endParaRPr lang="fr-FR" sz="1200" dirty="0" smtClean="0">
              <a:solidFill>
                <a:schemeClr val="tx1"/>
              </a:solidFill>
            </a:endParaRPr>
          </a:p>
          <a:p>
            <a:r>
              <a:rPr lang="fr-FR" sz="1200" dirty="0" smtClean="0">
                <a:solidFill>
                  <a:schemeClr val="tx1"/>
                </a:solidFill>
              </a:rPr>
              <a:t>%%</a:t>
            </a:r>
          </a:p>
          <a:p>
            <a:r>
              <a:rPr lang="fr-FR" sz="1200" dirty="0" smtClean="0">
                <a:solidFill>
                  <a:schemeClr val="tx1"/>
                </a:solidFill>
              </a:rPr>
              <a:t>main ()</a:t>
            </a:r>
          </a:p>
          <a:p>
            <a:r>
              <a:rPr lang="fr-FR" sz="1200" dirty="0" smtClean="0">
                <a:solidFill>
                  <a:schemeClr val="tx1"/>
                </a:solidFill>
              </a:rPr>
              <a:t>{</a:t>
            </a:r>
          </a:p>
          <a:p>
            <a:r>
              <a:rPr lang="fr-FR" sz="1200" dirty="0" err="1" smtClean="0">
                <a:solidFill>
                  <a:schemeClr val="tx1"/>
                </a:solidFill>
              </a:rPr>
              <a:t>yyparse</a:t>
            </a:r>
            <a:r>
              <a:rPr lang="fr-FR" sz="1200" dirty="0" smtClean="0">
                <a:solidFill>
                  <a:schemeClr val="tx1"/>
                </a:solidFill>
              </a:rPr>
              <a:t>();</a:t>
            </a:r>
          </a:p>
          <a:p>
            <a:endParaRPr lang="fr-FR" sz="1200" dirty="0" smtClean="0">
              <a:solidFill>
                <a:schemeClr val="tx1"/>
              </a:solidFill>
            </a:endParaRPr>
          </a:p>
          <a:p>
            <a:r>
              <a:rPr lang="fr-FR" sz="1200" dirty="0" smtClean="0">
                <a:solidFill>
                  <a:schemeClr val="tx1"/>
                </a:solidFill>
              </a:rPr>
              <a:t>}</a:t>
            </a:r>
          </a:p>
          <a:p>
            <a:endParaRPr lang="fr-FR" sz="1200" dirty="0">
              <a:solidFill>
                <a:schemeClr val="tx1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5473998" y="863022"/>
            <a:ext cx="0" cy="5956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37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18208" y="412124"/>
            <a:ext cx="3873767" cy="2912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Table </a:t>
            </a:r>
            <a:r>
              <a:rPr lang="fr-FR" dirty="0" smtClean="0"/>
              <a:t>des symboles 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70251" y="844062"/>
            <a:ext cx="10663311" cy="4501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Dans un fichier écrit en C, on </a:t>
            </a:r>
            <a:r>
              <a:rPr lang="fr-FR" dirty="0" smtClean="0"/>
              <a:t>défini </a:t>
            </a:r>
            <a:r>
              <a:rPr lang="fr-FR" dirty="0" smtClean="0"/>
              <a:t>les </a:t>
            </a:r>
            <a:r>
              <a:rPr lang="fr-FR" dirty="0" smtClean="0"/>
              <a:t>fonctions nécessaires </a:t>
            </a:r>
            <a:r>
              <a:rPr lang="fr-FR" dirty="0" smtClean="0"/>
              <a:t>pour la construction de la table </a:t>
            </a:r>
            <a:r>
              <a:rPr lang="fr-FR" dirty="0" smtClean="0"/>
              <a:t>des symboles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847023" y="1992429"/>
            <a:ext cx="106647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typedef</a:t>
            </a:r>
            <a:r>
              <a:rPr lang="fr-FR" dirty="0"/>
              <a:t> </a:t>
            </a:r>
            <a:r>
              <a:rPr lang="fr-FR" dirty="0" err="1"/>
              <a:t>struct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{</a:t>
            </a:r>
          </a:p>
          <a:p>
            <a:r>
              <a:rPr lang="fr-FR" dirty="0"/>
              <a:t>    char </a:t>
            </a:r>
            <a:r>
              <a:rPr lang="fr-FR" dirty="0" err="1"/>
              <a:t>name</a:t>
            </a:r>
            <a:r>
              <a:rPr lang="fr-FR" dirty="0"/>
              <a:t>[20];</a:t>
            </a:r>
          </a:p>
          <a:p>
            <a:r>
              <a:rPr lang="fr-FR" dirty="0"/>
              <a:t>    </a:t>
            </a:r>
            <a:r>
              <a:rPr lang="fr-FR" dirty="0" err="1"/>
              <a:t>int</a:t>
            </a:r>
            <a:r>
              <a:rPr lang="fr-FR" dirty="0"/>
              <a:t> type; // </a:t>
            </a:r>
            <a:r>
              <a:rPr lang="fr-FR" dirty="0" smtClean="0"/>
              <a:t>0=</a:t>
            </a:r>
            <a:r>
              <a:rPr lang="fr-FR" dirty="0" err="1" smtClean="0"/>
              <a:t>int</a:t>
            </a:r>
            <a:r>
              <a:rPr lang="fr-FR" dirty="0" smtClean="0"/>
              <a:t> </a:t>
            </a:r>
            <a:r>
              <a:rPr lang="fr-FR" dirty="0"/>
              <a:t>, </a:t>
            </a:r>
            <a:r>
              <a:rPr lang="fr-FR" dirty="0" smtClean="0"/>
              <a:t>1=</a:t>
            </a:r>
            <a:r>
              <a:rPr lang="fr-FR" dirty="0" err="1" smtClean="0"/>
              <a:t>float</a:t>
            </a:r>
            <a:endParaRPr lang="fr-FR" dirty="0"/>
          </a:p>
          <a:p>
            <a:r>
              <a:rPr lang="fr-FR" dirty="0"/>
              <a:t>    </a:t>
            </a:r>
            <a:r>
              <a:rPr lang="fr-FR" dirty="0" err="1"/>
              <a:t>int</a:t>
            </a:r>
            <a:r>
              <a:rPr lang="fr-FR" dirty="0"/>
              <a:t> nature; // 0=var , 1=</a:t>
            </a:r>
            <a:r>
              <a:rPr lang="fr-FR" dirty="0" err="1"/>
              <a:t>cste</a:t>
            </a:r>
            <a:r>
              <a:rPr lang="fr-FR" dirty="0"/>
              <a:t> </a:t>
            </a:r>
          </a:p>
          <a:p>
            <a:r>
              <a:rPr lang="fr-FR" dirty="0"/>
              <a:t>    </a:t>
            </a:r>
            <a:r>
              <a:rPr lang="fr-FR" dirty="0" err="1"/>
              <a:t>struct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 *</a:t>
            </a:r>
            <a:r>
              <a:rPr lang="fr-FR" dirty="0" err="1"/>
              <a:t>next</a:t>
            </a:r>
            <a:r>
              <a:rPr lang="fr-FR" dirty="0"/>
              <a:t>;</a:t>
            </a:r>
          </a:p>
          <a:p>
            <a:r>
              <a:rPr lang="fr-FR" dirty="0"/>
              <a:t>}</a:t>
            </a:r>
            <a:r>
              <a:rPr lang="fr-FR" dirty="0" err="1"/>
              <a:t>element</a:t>
            </a:r>
            <a:r>
              <a:rPr lang="fr-FR" dirty="0"/>
              <a:t>;</a:t>
            </a:r>
          </a:p>
          <a:p>
            <a:endParaRPr lang="fr-FR" dirty="0" smtClean="0"/>
          </a:p>
          <a:p>
            <a:r>
              <a:rPr lang="fr-FR" dirty="0"/>
              <a:t>/* Fonction qui recherche un </a:t>
            </a:r>
            <a:r>
              <a:rPr lang="fr-FR" dirty="0" smtClean="0"/>
              <a:t>él</a:t>
            </a:r>
            <a:r>
              <a:rPr lang="fr-FR" dirty="0"/>
              <a:t>é</a:t>
            </a:r>
            <a:r>
              <a:rPr lang="fr-FR" dirty="0" smtClean="0"/>
              <a:t>ment </a:t>
            </a:r>
            <a:r>
              <a:rPr lang="fr-FR" dirty="0"/>
              <a:t>dans la liste selon le champ "</a:t>
            </a:r>
            <a:r>
              <a:rPr lang="fr-FR" dirty="0" err="1"/>
              <a:t>name</a:t>
            </a:r>
            <a:r>
              <a:rPr lang="fr-FR" dirty="0"/>
              <a:t>" */</a:t>
            </a:r>
          </a:p>
          <a:p>
            <a:r>
              <a:rPr lang="fr-FR" dirty="0" err="1"/>
              <a:t>listElts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(char </a:t>
            </a:r>
            <a:r>
              <a:rPr lang="fr-FR" dirty="0" err="1"/>
              <a:t>name</a:t>
            </a:r>
            <a:r>
              <a:rPr lang="fr-FR" dirty="0"/>
              <a:t>[20]){</a:t>
            </a:r>
          </a:p>
          <a:p>
            <a:r>
              <a:rPr lang="fr-FR" dirty="0"/>
              <a:t>    </a:t>
            </a:r>
            <a:r>
              <a:rPr lang="fr-FR" dirty="0" err="1"/>
              <a:t>listElts</a:t>
            </a:r>
            <a:r>
              <a:rPr lang="fr-FR" dirty="0"/>
              <a:t> l = </a:t>
            </a:r>
            <a:r>
              <a:rPr lang="fr-FR" dirty="0" err="1"/>
              <a:t>list</a:t>
            </a:r>
            <a:r>
              <a:rPr lang="fr-FR" dirty="0"/>
              <a:t>;</a:t>
            </a:r>
          </a:p>
          <a:p>
            <a:r>
              <a:rPr lang="fr-FR" dirty="0"/>
              <a:t>    </a:t>
            </a:r>
          </a:p>
          <a:p>
            <a:r>
              <a:rPr lang="fr-FR" dirty="0"/>
              <a:t>    </a:t>
            </a:r>
            <a:r>
              <a:rPr lang="fr-FR" dirty="0" err="1"/>
              <a:t>while</a:t>
            </a:r>
            <a:r>
              <a:rPr lang="fr-FR" dirty="0"/>
              <a:t>((l!= NULL) &amp;&amp; (</a:t>
            </a:r>
            <a:r>
              <a:rPr lang="fr-FR" dirty="0" err="1"/>
              <a:t>strcmp</a:t>
            </a:r>
            <a:r>
              <a:rPr lang="fr-FR" dirty="0"/>
              <a:t>(l-&gt;</a:t>
            </a:r>
            <a:r>
              <a:rPr lang="fr-FR" dirty="0" err="1"/>
              <a:t>name,name</a:t>
            </a:r>
            <a:r>
              <a:rPr lang="fr-FR" dirty="0"/>
              <a:t>) != 0))</a:t>
            </a:r>
          </a:p>
          <a:p>
            <a:r>
              <a:rPr lang="fr-FR" dirty="0"/>
              <a:t>        l = l-&gt;</a:t>
            </a:r>
            <a:r>
              <a:rPr lang="fr-FR" dirty="0" err="1"/>
              <a:t>next</a:t>
            </a:r>
            <a:r>
              <a:rPr lang="fr-FR" dirty="0"/>
              <a:t>;</a:t>
            </a:r>
          </a:p>
          <a:p>
            <a:r>
              <a:rPr lang="fr-FR" dirty="0"/>
              <a:t>    return l;</a:t>
            </a:r>
          </a:p>
          <a:p>
            <a:r>
              <a:rPr lang="fr-FR" dirty="0"/>
              <a:t>}</a:t>
            </a:r>
          </a:p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  <a:p>
            <a:endParaRPr lang="fr-FR" dirty="0"/>
          </a:p>
        </p:txBody>
      </p:sp>
      <p:pic>
        <p:nvPicPr>
          <p:cNvPr id="7" name="Image 6" descr="&lt;strong&gt;Funny&lt;/strong&gt; Cats &lt;strong&gt;GIFs&lt;/strong&gt; - YouTub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803" y="1540042"/>
            <a:ext cx="3234089" cy="18191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52523" y="1401586"/>
            <a:ext cx="2511381" cy="3734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Routine</a:t>
            </a:r>
            <a:r>
              <a:rPr lang="fr-FR" dirty="0" err="1" smtClean="0"/>
              <a:t>.h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734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83393" y="644892"/>
            <a:ext cx="990439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/* Fonction qui </a:t>
            </a:r>
            <a:r>
              <a:rPr lang="fr-FR" dirty="0" smtClean="0"/>
              <a:t>insère </a:t>
            </a:r>
            <a:r>
              <a:rPr lang="fr-FR" dirty="0"/>
              <a:t>un élément en tête de liste */</a:t>
            </a:r>
          </a:p>
          <a:p>
            <a:r>
              <a:rPr lang="fr-FR" dirty="0" err="1"/>
              <a:t>int</a:t>
            </a:r>
            <a:r>
              <a:rPr lang="fr-FR" dirty="0"/>
              <a:t> insert(char </a:t>
            </a:r>
            <a:r>
              <a:rPr lang="fr-FR" dirty="0" err="1"/>
              <a:t>name</a:t>
            </a:r>
            <a:r>
              <a:rPr lang="fr-FR" dirty="0"/>
              <a:t>[20],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type,int</a:t>
            </a:r>
            <a:r>
              <a:rPr lang="fr-FR" dirty="0"/>
              <a:t> nature){</a:t>
            </a:r>
          </a:p>
          <a:p>
            <a:r>
              <a:rPr lang="fr-FR" dirty="0"/>
              <a:t>    if (</a:t>
            </a:r>
            <a:r>
              <a:rPr lang="fr-FR" dirty="0" err="1"/>
              <a:t>search</a:t>
            </a:r>
            <a:r>
              <a:rPr lang="fr-FR" dirty="0"/>
              <a:t>(</a:t>
            </a:r>
            <a:r>
              <a:rPr lang="fr-FR" dirty="0" err="1"/>
              <a:t>name</a:t>
            </a:r>
            <a:r>
              <a:rPr lang="fr-FR" dirty="0"/>
              <a:t>) == NULL)</a:t>
            </a:r>
          </a:p>
          <a:p>
            <a:r>
              <a:rPr lang="fr-FR" dirty="0"/>
              <a:t>    {</a:t>
            </a:r>
          </a:p>
          <a:p>
            <a:r>
              <a:rPr lang="fr-FR" dirty="0"/>
              <a:t>       //Insérer dans la table des symboles</a:t>
            </a:r>
          </a:p>
          <a:p>
            <a:r>
              <a:rPr lang="fr-FR" dirty="0"/>
              <a:t>        return 1;</a:t>
            </a:r>
          </a:p>
          <a:p>
            <a:r>
              <a:rPr lang="fr-FR" dirty="0"/>
              <a:t>    }</a:t>
            </a:r>
          </a:p>
          <a:p>
            <a:r>
              <a:rPr lang="fr-FR" dirty="0"/>
              <a:t>    </a:t>
            </a:r>
            <a:r>
              <a:rPr lang="fr-FR" dirty="0" err="1"/>
              <a:t>else</a:t>
            </a:r>
            <a:r>
              <a:rPr lang="fr-FR" dirty="0"/>
              <a:t> {</a:t>
            </a:r>
          </a:p>
          <a:p>
            <a:r>
              <a:rPr lang="fr-FR" dirty="0"/>
              <a:t>         </a:t>
            </a:r>
            <a:r>
              <a:rPr lang="fr-FR" dirty="0" err="1"/>
              <a:t>sprintf</a:t>
            </a:r>
            <a:r>
              <a:rPr lang="fr-FR" dirty="0"/>
              <a:t>(</a:t>
            </a:r>
            <a:r>
              <a:rPr lang="fr-FR" dirty="0" err="1"/>
              <a:t>msg</a:t>
            </a:r>
            <a:r>
              <a:rPr lang="fr-FR" dirty="0"/>
              <a:t>,"erreur </a:t>
            </a:r>
            <a:r>
              <a:rPr lang="fr-FR" dirty="0" err="1"/>
              <a:t>semantique</a:t>
            </a:r>
            <a:r>
              <a:rPr lang="fr-FR" dirty="0"/>
              <a:t>, </a:t>
            </a:r>
            <a:r>
              <a:rPr lang="fr-FR" dirty="0" err="1"/>
              <a:t>idf</a:t>
            </a:r>
            <a:r>
              <a:rPr lang="fr-FR" dirty="0"/>
              <a:t> %s </a:t>
            </a:r>
            <a:r>
              <a:rPr lang="fr-FR" dirty="0" err="1"/>
              <a:t>deja</a:t>
            </a:r>
            <a:r>
              <a:rPr lang="fr-FR" dirty="0"/>
              <a:t> </a:t>
            </a:r>
            <a:r>
              <a:rPr lang="fr-FR" dirty="0" err="1"/>
              <a:t>declare</a:t>
            </a:r>
            <a:r>
              <a:rPr lang="fr-FR" dirty="0"/>
              <a:t> ",</a:t>
            </a:r>
            <a:r>
              <a:rPr lang="fr-FR" dirty="0" err="1"/>
              <a:t>name</a:t>
            </a:r>
            <a:r>
              <a:rPr lang="fr-FR" dirty="0"/>
              <a:t>);</a:t>
            </a:r>
          </a:p>
          <a:p>
            <a:r>
              <a:rPr lang="fr-FR" dirty="0"/>
              <a:t>        return 0;</a:t>
            </a:r>
          </a:p>
          <a:p>
            <a:r>
              <a:rPr lang="fr-FR" dirty="0"/>
              <a:t>    }   </a:t>
            </a:r>
          </a:p>
          <a:p>
            <a:r>
              <a:rPr lang="fr-FR" dirty="0"/>
              <a:t>}</a:t>
            </a:r>
          </a:p>
          <a:p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compatible_type</a:t>
            </a:r>
            <a:r>
              <a:rPr lang="fr-FR" dirty="0"/>
              <a:t>(</a:t>
            </a:r>
            <a:r>
              <a:rPr lang="fr-FR" dirty="0" err="1"/>
              <a:t>int</a:t>
            </a:r>
            <a:r>
              <a:rPr lang="fr-FR" dirty="0"/>
              <a:t> type1,int type2){</a:t>
            </a:r>
          </a:p>
          <a:p>
            <a:r>
              <a:rPr lang="fr-FR" dirty="0"/>
              <a:t>    </a:t>
            </a:r>
          </a:p>
          <a:p>
            <a:r>
              <a:rPr lang="fr-FR" dirty="0"/>
              <a:t>    if(type1 != type2) {</a:t>
            </a:r>
          </a:p>
          <a:p>
            <a:r>
              <a:rPr lang="fr-FR" dirty="0"/>
              <a:t>               </a:t>
            </a:r>
            <a:r>
              <a:rPr lang="fr-FR" dirty="0" err="1"/>
              <a:t>sprintf</a:t>
            </a:r>
            <a:r>
              <a:rPr lang="fr-FR" dirty="0"/>
              <a:t>(</a:t>
            </a:r>
            <a:r>
              <a:rPr lang="fr-FR" dirty="0" err="1"/>
              <a:t>msg</a:t>
            </a:r>
            <a:r>
              <a:rPr lang="fr-FR" dirty="0"/>
              <a:t>,"erreur </a:t>
            </a:r>
            <a:r>
              <a:rPr lang="fr-FR" dirty="0" err="1"/>
              <a:t>semantique</a:t>
            </a:r>
            <a:r>
              <a:rPr lang="fr-FR" dirty="0"/>
              <a:t>, </a:t>
            </a:r>
            <a:r>
              <a:rPr lang="fr-FR" dirty="0" err="1"/>
              <a:t>incompatibilite</a:t>
            </a:r>
            <a:r>
              <a:rPr lang="fr-FR" dirty="0"/>
              <a:t> de type ");</a:t>
            </a:r>
          </a:p>
          <a:p>
            <a:r>
              <a:rPr lang="fr-FR" dirty="0"/>
              <a:t>               return 0;</a:t>
            </a:r>
          </a:p>
          <a:p>
            <a:r>
              <a:rPr lang="fr-FR" dirty="0"/>
              <a:t>            }</a:t>
            </a:r>
          </a:p>
          <a:p>
            <a:r>
              <a:rPr lang="fr-FR" dirty="0"/>
              <a:t>    return 1;</a:t>
            </a:r>
          </a:p>
          <a:p>
            <a:r>
              <a:rPr lang="fr-FR" dirty="0"/>
              <a:t>}</a:t>
            </a:r>
          </a:p>
          <a:p>
            <a:endParaRPr lang="fr-FR" dirty="0"/>
          </a:p>
        </p:txBody>
      </p:sp>
      <p:pic>
        <p:nvPicPr>
          <p:cNvPr id="5" name="Image 4" descr="15 &lt;strong&gt;Funny&lt;/strong&gt; &lt;strong&gt;Gifs&lt;/strong&gt; from Fails to Fabulous | Team Jimmy Jo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88" y="572558"/>
            <a:ext cx="37719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5524" y="760396"/>
            <a:ext cx="1064554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/* </a:t>
            </a:r>
            <a:r>
              <a:rPr lang="fr-FR" dirty="0" smtClean="0"/>
              <a:t>Cette fonction on la trouve sur les Affectation dans la partie</a:t>
            </a:r>
          </a:p>
          <a:p>
            <a:r>
              <a:rPr lang="fr-FR" dirty="0" smtClean="0"/>
              <a:t>syntaxique*/</a:t>
            </a:r>
            <a:endParaRPr lang="fr-FR" dirty="0" smtClean="0"/>
          </a:p>
          <a:p>
            <a:r>
              <a:rPr lang="fr-FR" dirty="0" err="1" smtClean="0"/>
              <a:t>int</a:t>
            </a:r>
            <a:r>
              <a:rPr lang="fr-FR" dirty="0" smtClean="0"/>
              <a:t> </a:t>
            </a:r>
            <a:r>
              <a:rPr lang="fr-FR" dirty="0" err="1"/>
              <a:t>modif_cste</a:t>
            </a:r>
            <a:r>
              <a:rPr lang="fr-FR" dirty="0"/>
              <a:t>(char </a:t>
            </a:r>
            <a:r>
              <a:rPr lang="fr-FR" dirty="0" err="1"/>
              <a:t>idf</a:t>
            </a:r>
            <a:r>
              <a:rPr lang="fr-FR" dirty="0"/>
              <a:t>[20]){</a:t>
            </a:r>
          </a:p>
          <a:p>
            <a:r>
              <a:rPr lang="fr-FR" dirty="0"/>
              <a:t> </a:t>
            </a:r>
            <a:r>
              <a:rPr lang="fr-FR" dirty="0" smtClean="0"/>
              <a:t>}</a:t>
            </a:r>
          </a:p>
          <a:p>
            <a:endParaRPr lang="fr-FR" dirty="0"/>
          </a:p>
          <a:p>
            <a:r>
              <a:rPr lang="fr-FR" dirty="0"/>
              <a:t>/* Cette fonction on la trouve sur les </a:t>
            </a:r>
            <a:r>
              <a:rPr lang="fr-FR" dirty="0" smtClean="0"/>
              <a:t>Instructions en générale</a:t>
            </a:r>
          </a:p>
          <a:p>
            <a:r>
              <a:rPr lang="fr-FR" dirty="0" smtClean="0"/>
              <a:t>dans </a:t>
            </a:r>
            <a:r>
              <a:rPr lang="fr-FR" dirty="0"/>
              <a:t>la </a:t>
            </a:r>
            <a:r>
              <a:rPr lang="fr-FR" dirty="0" smtClean="0"/>
              <a:t>partie syntaxique</a:t>
            </a:r>
            <a:r>
              <a:rPr lang="fr-FR" dirty="0"/>
              <a:t>*/</a:t>
            </a:r>
          </a:p>
          <a:p>
            <a:r>
              <a:rPr lang="fr-FR" dirty="0" err="1" smtClean="0"/>
              <a:t>int</a:t>
            </a:r>
            <a:r>
              <a:rPr lang="fr-FR" dirty="0" smtClean="0"/>
              <a:t> </a:t>
            </a:r>
            <a:r>
              <a:rPr lang="fr-FR" dirty="0" err="1"/>
              <a:t>non_dec</a:t>
            </a:r>
            <a:r>
              <a:rPr lang="fr-FR" dirty="0"/>
              <a:t>(char </a:t>
            </a:r>
            <a:r>
              <a:rPr lang="fr-FR" dirty="0" err="1"/>
              <a:t>idf</a:t>
            </a:r>
            <a:r>
              <a:rPr lang="fr-FR" dirty="0"/>
              <a:t>[20]){</a:t>
            </a:r>
          </a:p>
          <a:p>
            <a:r>
              <a:rPr lang="fr-FR" dirty="0"/>
              <a:t>   </a:t>
            </a:r>
          </a:p>
          <a:p>
            <a:r>
              <a:rPr lang="fr-FR" dirty="0" smtClean="0"/>
              <a:t>}</a:t>
            </a:r>
          </a:p>
          <a:p>
            <a:endParaRPr lang="fr-FR" dirty="0"/>
          </a:p>
          <a:p>
            <a:r>
              <a:rPr lang="fr-FR" dirty="0"/>
              <a:t>/* Cette fonction on la trouve </a:t>
            </a:r>
            <a:r>
              <a:rPr lang="fr-FR" dirty="0" smtClean="0"/>
              <a:t>dans la division des expressions arithmétiques dans </a:t>
            </a:r>
            <a:r>
              <a:rPr lang="fr-FR" dirty="0"/>
              <a:t>la partie</a:t>
            </a:r>
          </a:p>
          <a:p>
            <a:r>
              <a:rPr lang="fr-FR" dirty="0"/>
              <a:t>syntaxique*/</a:t>
            </a:r>
          </a:p>
          <a:p>
            <a:r>
              <a:rPr lang="fr-FR" dirty="0" err="1" smtClean="0"/>
              <a:t>int</a:t>
            </a:r>
            <a:r>
              <a:rPr lang="fr-FR" dirty="0" smtClean="0"/>
              <a:t> </a:t>
            </a:r>
            <a:r>
              <a:rPr lang="fr-FR" dirty="0" err="1"/>
              <a:t>div_par_zero</a:t>
            </a:r>
            <a:r>
              <a:rPr lang="fr-FR" dirty="0"/>
              <a:t>(</a:t>
            </a:r>
            <a:r>
              <a:rPr lang="fr-FR" dirty="0" err="1"/>
              <a:t>int</a:t>
            </a:r>
            <a:r>
              <a:rPr lang="fr-FR" dirty="0"/>
              <a:t> value){</a:t>
            </a:r>
          </a:p>
          <a:p>
            <a:r>
              <a:rPr lang="fr-FR" dirty="0"/>
              <a:t>   </a:t>
            </a:r>
            <a:r>
              <a:rPr lang="fr-FR" dirty="0" smtClean="0"/>
              <a:t>}</a:t>
            </a:r>
          </a:p>
          <a:p>
            <a:endParaRPr lang="fr-FR" dirty="0" smtClean="0"/>
          </a:p>
          <a:p>
            <a:r>
              <a:rPr lang="fr-FR" dirty="0"/>
              <a:t>/* Fonction qui affiche tous les </a:t>
            </a:r>
            <a:r>
              <a:rPr lang="fr-FR" dirty="0" smtClean="0"/>
              <a:t>éléments </a:t>
            </a:r>
            <a:r>
              <a:rPr lang="fr-FR" dirty="0"/>
              <a:t>de la liste */</a:t>
            </a:r>
          </a:p>
          <a:p>
            <a:r>
              <a:rPr lang="fr-FR" dirty="0" err="1"/>
              <a:t>void</a:t>
            </a:r>
            <a:r>
              <a:rPr lang="fr-FR" dirty="0"/>
              <a:t> display(){</a:t>
            </a:r>
          </a:p>
          <a:p>
            <a:r>
              <a:rPr lang="fr-FR" dirty="0"/>
              <a:t>   </a:t>
            </a:r>
            <a:r>
              <a:rPr lang="fr-FR" dirty="0" smtClean="0"/>
              <a:t>}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 descr="Free &lt;strong&gt;Funny&lt;/strong&gt; &lt;strong&gt;GIFs&lt;/strong&gt; - Find &amp; Share on GIPH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384" y="833557"/>
            <a:ext cx="24765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9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36631" y="316523"/>
            <a:ext cx="6383215" cy="6154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Routine sémantique de double déclaration d’une variable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15156" y="1356680"/>
            <a:ext cx="11281893" cy="44947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 smtClean="0">
              <a:solidFill>
                <a:schemeClr val="tx1"/>
              </a:solidFill>
            </a:endParaRPr>
          </a:p>
          <a:p>
            <a:r>
              <a:rPr lang="fr-FR" dirty="0" err="1" smtClean="0">
                <a:solidFill>
                  <a:schemeClr val="tx1"/>
                </a:solidFill>
              </a:rPr>
              <a:t>declaration</a:t>
            </a:r>
            <a:r>
              <a:rPr lang="fr-FR" dirty="0">
                <a:solidFill>
                  <a:schemeClr val="tx1"/>
                </a:solidFill>
              </a:rPr>
              <a:t>: type </a:t>
            </a:r>
            <a:r>
              <a:rPr lang="fr-FR" dirty="0" err="1">
                <a:solidFill>
                  <a:schemeClr val="tx1"/>
                </a:solidFill>
              </a:rPr>
              <a:t>listeparam</a:t>
            </a:r>
            <a:r>
              <a:rPr lang="fr-FR" dirty="0">
                <a:solidFill>
                  <a:schemeClr val="tx1"/>
                </a:solidFill>
              </a:rPr>
              <a:t> ';' </a:t>
            </a:r>
            <a:r>
              <a:rPr lang="fr-FR" dirty="0" err="1">
                <a:solidFill>
                  <a:schemeClr val="tx1"/>
                </a:solidFill>
              </a:rPr>
              <a:t>declaration</a:t>
            </a:r>
            <a:r>
              <a:rPr lang="fr-FR" dirty="0">
                <a:solidFill>
                  <a:schemeClr val="tx1"/>
                </a:solidFill>
              </a:rPr>
              <a:t> | type </a:t>
            </a:r>
            <a:r>
              <a:rPr lang="fr-FR" dirty="0" err="1">
                <a:solidFill>
                  <a:schemeClr val="tx1"/>
                </a:solidFill>
              </a:rPr>
              <a:t>listeparam</a:t>
            </a:r>
            <a:r>
              <a:rPr lang="fr-FR" dirty="0">
                <a:solidFill>
                  <a:schemeClr val="tx1"/>
                </a:solidFill>
              </a:rPr>
              <a:t> ';'</a:t>
            </a:r>
          </a:p>
          <a:p>
            <a:r>
              <a:rPr lang="fr-FR" dirty="0">
                <a:solidFill>
                  <a:schemeClr val="tx1"/>
                </a:solidFill>
              </a:rPr>
              <a:t>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listeparam</a:t>
            </a:r>
            <a:r>
              <a:rPr lang="fr-FR" dirty="0">
                <a:solidFill>
                  <a:schemeClr val="tx1"/>
                </a:solidFill>
              </a:rPr>
              <a:t>: </a:t>
            </a:r>
            <a:r>
              <a:rPr lang="fr-FR" dirty="0" err="1">
                <a:solidFill>
                  <a:schemeClr val="tx1"/>
                </a:solidFill>
              </a:rPr>
              <a:t>listeparam</a:t>
            </a:r>
            <a:r>
              <a:rPr lang="fr-FR" dirty="0">
                <a:solidFill>
                  <a:schemeClr val="tx1"/>
                </a:solidFill>
              </a:rPr>
              <a:t> ',' </a:t>
            </a:r>
            <a:r>
              <a:rPr lang="fr-FR" dirty="0" err="1">
                <a:solidFill>
                  <a:schemeClr val="tx1"/>
                </a:solidFill>
              </a:rPr>
              <a:t>idf</a:t>
            </a:r>
            <a:r>
              <a:rPr lang="fr-FR" dirty="0">
                <a:solidFill>
                  <a:schemeClr val="tx1"/>
                </a:solidFill>
              </a:rPr>
              <a:t> </a:t>
            </a:r>
            <a:endParaRPr lang="fr-FR" dirty="0" smtClean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smtClean="0">
                <a:solidFill>
                  <a:schemeClr val="tx1"/>
                </a:solidFill>
              </a:rPr>
              <a:t>                  | </a:t>
            </a:r>
            <a:r>
              <a:rPr lang="fr-FR" dirty="0" err="1" smtClean="0">
                <a:solidFill>
                  <a:schemeClr val="tx1"/>
                </a:solidFill>
              </a:rPr>
              <a:t>idf</a:t>
            </a:r>
            <a:r>
              <a:rPr lang="fr-FR" dirty="0" smtClean="0">
                <a:solidFill>
                  <a:schemeClr val="tx1"/>
                </a:solidFill>
              </a:rPr>
              <a:t>;</a:t>
            </a:r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type: </a:t>
            </a:r>
            <a:r>
              <a:rPr lang="fr-FR" dirty="0" err="1">
                <a:solidFill>
                  <a:schemeClr val="tx1"/>
                </a:solidFill>
              </a:rPr>
              <a:t>mc_integer</a:t>
            </a:r>
            <a:r>
              <a:rPr lang="fr-FR" dirty="0">
                <a:solidFill>
                  <a:schemeClr val="tx1"/>
                </a:solidFill>
              </a:rPr>
              <a:t> </a:t>
            </a:r>
            <a:endParaRPr lang="fr-FR" dirty="0" smtClean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      | </a:t>
            </a:r>
            <a:r>
              <a:rPr lang="fr-FR" dirty="0" err="1" smtClean="0">
                <a:solidFill>
                  <a:schemeClr val="tx1"/>
                </a:solidFill>
              </a:rPr>
              <a:t>mc_real</a:t>
            </a:r>
            <a:endParaRPr lang="fr-FR" dirty="0" smtClean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;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5156" y="1481070"/>
            <a:ext cx="4159875" cy="643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chemeClr val="tx1"/>
                </a:solidFill>
              </a:rPr>
              <a:t>Comment savoir si une variable est double déclarée ou non ? 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75329" y="2897948"/>
            <a:ext cx="2511381" cy="3734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Ex.y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2479137" y="4958554"/>
            <a:ext cx="3010486" cy="253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{</a:t>
            </a:r>
            <a:r>
              <a:rPr lang="fr-FR" dirty="0" err="1">
                <a:solidFill>
                  <a:srgbClr val="FF0000"/>
                </a:solidFill>
              </a:rPr>
              <a:t>strcpy</a:t>
            </a:r>
            <a:r>
              <a:rPr lang="fr-FR" dirty="0">
                <a:solidFill>
                  <a:srgbClr val="FF0000"/>
                </a:solidFill>
              </a:rPr>
              <a:t>(suavType,$1); </a:t>
            </a:r>
            <a:r>
              <a:rPr lang="fr-FR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2437969" y="5155095"/>
            <a:ext cx="3474720" cy="393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FF0000"/>
                </a:solidFill>
              </a:rPr>
              <a:t>{</a:t>
            </a:r>
            <a:r>
              <a:rPr lang="fr-FR" dirty="0" err="1">
                <a:solidFill>
                  <a:srgbClr val="FF0000"/>
                </a:solidFill>
              </a:rPr>
              <a:t>strcpy</a:t>
            </a:r>
            <a:r>
              <a:rPr lang="fr-FR" dirty="0">
                <a:solidFill>
                  <a:srgbClr val="FF0000"/>
                </a:solidFill>
              </a:rPr>
              <a:t>(suavType,$1);}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87932" y="4069190"/>
            <a:ext cx="5731914" cy="359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FF0000"/>
                </a:solidFill>
              </a:rPr>
              <a:t>{ /*vérification de </a:t>
            </a:r>
            <a:r>
              <a:rPr lang="fr-FR" dirty="0" smtClean="0">
                <a:solidFill>
                  <a:srgbClr val="FF0000"/>
                </a:solidFill>
              </a:rPr>
              <a:t>double déclaration + Insertion*/}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12762" y="4363058"/>
            <a:ext cx="6153722" cy="267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FF0000"/>
                </a:solidFill>
              </a:rPr>
              <a:t>{ /*vérification de </a:t>
            </a:r>
            <a:r>
              <a:rPr lang="fr-FR" dirty="0" smtClean="0">
                <a:solidFill>
                  <a:srgbClr val="FF0000"/>
                </a:solidFill>
              </a:rPr>
              <a:t>double </a:t>
            </a:r>
            <a:r>
              <a:rPr lang="fr-FR" dirty="0">
                <a:solidFill>
                  <a:srgbClr val="FF0000"/>
                </a:solidFill>
              </a:rPr>
              <a:t>déclaration + Insertion */}</a:t>
            </a:r>
          </a:p>
        </p:txBody>
      </p:sp>
      <p:pic>
        <p:nvPicPr>
          <p:cNvPr id="13" name="Image 12" descr="&lt;strong&gt;Funny&lt;/strong&gt; Animals &lt;strong&gt;GIFs&lt;/strong&gt; | Teno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483" y="1481070"/>
            <a:ext cx="2996901" cy="235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6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36631" y="316523"/>
            <a:ext cx="6383215" cy="6154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Routine sémantique de variable  non déclarée 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21306" y="1362780"/>
            <a:ext cx="5320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Comment savoir si une variable est </a:t>
            </a:r>
            <a:r>
              <a:rPr lang="fr-FR" b="1" dirty="0" smtClean="0"/>
              <a:t>déclarée </a:t>
            </a:r>
            <a:r>
              <a:rPr lang="fr-FR" b="1" dirty="0"/>
              <a:t>ou non ? </a:t>
            </a:r>
          </a:p>
        </p:txBody>
      </p:sp>
      <p:sp>
        <p:nvSpPr>
          <p:cNvPr id="6" name="Rectangle 5"/>
          <p:cNvSpPr/>
          <p:nvPr/>
        </p:nvSpPr>
        <p:spPr>
          <a:xfrm>
            <a:off x="4175329" y="2897948"/>
            <a:ext cx="2511381" cy="3734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Ex.y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21305" y="3944736"/>
            <a:ext cx="91447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instaff</a:t>
            </a:r>
            <a:r>
              <a:rPr lang="fr-FR" dirty="0"/>
              <a:t>: </a:t>
            </a:r>
            <a:r>
              <a:rPr lang="fr-FR" dirty="0" err="1"/>
              <a:t>idf</a:t>
            </a:r>
            <a:r>
              <a:rPr lang="fr-FR" dirty="0"/>
              <a:t> '=' </a:t>
            </a:r>
            <a:r>
              <a:rPr lang="fr-FR" dirty="0" err="1"/>
              <a:t>idf</a:t>
            </a:r>
            <a:r>
              <a:rPr lang="fr-FR" dirty="0"/>
              <a:t> ';'{ </a:t>
            </a:r>
            <a:r>
              <a:rPr lang="fr-FR" dirty="0">
                <a:solidFill>
                  <a:srgbClr val="FF0000"/>
                </a:solidFill>
              </a:rPr>
              <a:t>/* </a:t>
            </a:r>
            <a:r>
              <a:rPr lang="fr-FR" dirty="0" smtClean="0">
                <a:solidFill>
                  <a:srgbClr val="FF0000"/>
                </a:solidFill>
              </a:rPr>
              <a:t> vérification de la déclaration des variables*/</a:t>
            </a:r>
            <a:endParaRPr lang="fr-FR" dirty="0">
              <a:solidFill>
                <a:srgbClr val="FF0000"/>
              </a:solidFill>
            </a:endParaRPr>
          </a:p>
          <a:p>
            <a:r>
              <a:rPr lang="fr-FR" dirty="0"/>
              <a:t>                        </a:t>
            </a:r>
            <a:r>
              <a:rPr lang="fr-FR" dirty="0" smtClean="0"/>
              <a:t>           </a:t>
            </a:r>
            <a:r>
              <a:rPr lang="fr-FR" dirty="0" err="1"/>
              <a:t>insereVal</a:t>
            </a:r>
            <a:r>
              <a:rPr lang="fr-FR" dirty="0"/>
              <a:t>($1,retournerVal($3</a:t>
            </a:r>
            <a:r>
              <a:rPr lang="fr-FR" dirty="0" smtClean="0"/>
              <a:t>));</a:t>
            </a:r>
          </a:p>
          <a:p>
            <a:r>
              <a:rPr lang="fr-FR" dirty="0" smtClean="0"/>
              <a:t> }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       | </a:t>
            </a:r>
            <a:r>
              <a:rPr lang="fr-FR" dirty="0" err="1"/>
              <a:t>idf</a:t>
            </a:r>
            <a:r>
              <a:rPr lang="fr-FR" dirty="0"/>
              <a:t> '=' </a:t>
            </a:r>
            <a:r>
              <a:rPr lang="fr-FR" dirty="0" err="1"/>
              <a:t>cst</a:t>
            </a:r>
            <a:r>
              <a:rPr lang="fr-FR" dirty="0"/>
              <a:t>';' { </a:t>
            </a:r>
            <a:r>
              <a:rPr lang="fr-FR" dirty="0" err="1"/>
              <a:t>insereVal</a:t>
            </a:r>
            <a:r>
              <a:rPr lang="fr-FR" dirty="0"/>
              <a:t>($1,$3); </a:t>
            </a:r>
          </a:p>
          <a:p>
            <a:r>
              <a:rPr lang="fr-FR" dirty="0"/>
              <a:t>						 }</a:t>
            </a:r>
          </a:p>
        </p:txBody>
      </p:sp>
      <p:pic>
        <p:nvPicPr>
          <p:cNvPr id="8" name="Image 7" descr="Astrology &lt;strong&gt;Gifs&lt;/strong&gt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596" y="1362780"/>
            <a:ext cx="47625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8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6047" y="1064886"/>
            <a:ext cx="9179169" cy="4202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>
                <a:solidFill>
                  <a:srgbClr val="FF0000"/>
                </a:solidFill>
              </a:rPr>
              <a:t>A vous de continuer.</a:t>
            </a:r>
            <a:endParaRPr lang="fr-FR" sz="4400" dirty="0">
              <a:solidFill>
                <a:srgbClr val="FF0000"/>
              </a:solidFill>
            </a:endParaRPr>
          </a:p>
          <a:p>
            <a:pPr algn="ctr"/>
            <a:endParaRPr lang="fr-FR" sz="4400" dirty="0" smtClean="0">
              <a:solidFill>
                <a:srgbClr val="FF0000"/>
              </a:solidFill>
            </a:endParaRPr>
          </a:p>
          <a:p>
            <a:pPr algn="ctr"/>
            <a:r>
              <a:rPr lang="fr-FR" sz="4400" dirty="0" smtClean="0">
                <a:solidFill>
                  <a:srgbClr val="FF0000"/>
                </a:solidFill>
              </a:rPr>
              <a:t>Merci pour le semestre agréable et bonne continuation.</a:t>
            </a:r>
            <a:endParaRPr lang="fr-FR" sz="4400" dirty="0">
              <a:solidFill>
                <a:srgbClr val="FF0000"/>
              </a:solidFill>
            </a:endParaRPr>
          </a:p>
        </p:txBody>
      </p:sp>
      <p:pic>
        <p:nvPicPr>
          <p:cNvPr id="3" name="Image 2" descr="&lt;strong&gt;Fannie&lt;/strong&gt;'s Room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4" y="4714875"/>
            <a:ext cx="3048000" cy="2143125"/>
          </a:xfrm>
          <a:prstGeom prst="rect">
            <a:avLst/>
          </a:prstGeom>
        </p:spPr>
      </p:pic>
      <p:pic>
        <p:nvPicPr>
          <p:cNvPr id="9" name="Image 8" descr="100 &lt;strong&gt;Funny&lt;/strong&gt; Cat &lt;strong&gt;Gif | funny&lt;/strong&gt; &lt;strong&gt;gifs&lt;/strong&gt;,&lt;strong&gt;gif&lt;/strong&g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108" y="288393"/>
            <a:ext cx="3777099" cy="208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0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ype de bois">
  <a:themeElements>
    <a:clrScheme name="Type de bois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ype de bois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ype de bois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TM03090434[[fn=Type de bois]]</Template>
  <TotalTime>831</TotalTime>
  <Words>278</Words>
  <Application>Microsoft Office PowerPoint</Application>
  <PresentationFormat>Grand écran</PresentationFormat>
  <Paragraphs>164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Rockwell</vt:lpstr>
      <vt:lpstr>Rockwell Condensed</vt:lpstr>
      <vt:lpstr>Wingdings</vt:lpstr>
      <vt:lpstr>Type de bois</vt:lpstr>
      <vt:lpstr>Partie sémantique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imene</dc:creator>
  <cp:lastModifiedBy>HP</cp:lastModifiedBy>
  <cp:revision>48</cp:revision>
  <dcterms:created xsi:type="dcterms:W3CDTF">2013-12-07T18:08:51Z</dcterms:created>
  <dcterms:modified xsi:type="dcterms:W3CDTF">2021-12-20T15:41:07Z</dcterms:modified>
</cp:coreProperties>
</file>